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7" r:id="rId3"/>
    <p:sldId id="259" r:id="rId4"/>
    <p:sldId id="260" r:id="rId5"/>
    <p:sldId id="261" r:id="rId6"/>
    <p:sldId id="268" r:id="rId7"/>
    <p:sldId id="271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nassis" initials="tk" lastIdx="3" clrIdx="0">
    <p:extLst>
      <p:ext uri="{19B8F6BF-5375-455C-9EA6-DF929625EA0E}">
        <p15:presenceInfo xmlns:p15="http://schemas.microsoft.com/office/powerpoint/2012/main" userId="thanass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33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7-19T19:52:14.163" idx="3">
    <p:pos x="10" y="10"/>
    <p:text>Other instruments: EPT, Van Allen Probes (RBSP), SAMPEX, POES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78266-3272-4C15-84E4-EF0AAFD8DD20}" type="datetimeFigureOut">
              <a:rPr lang="en-GB" smtClean="0"/>
              <a:t>19/07/2018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386F6-E75F-4DB1-847D-84DC700D7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320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402FB6A-AA2F-413C-BD77-B2CFC0268A6C}" type="slidenum">
              <a:t>1</a:t>
            </a:fld>
            <a:endParaRPr lang="en-GB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034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402FB6A-AA2F-413C-BD77-B2CFC0268A6C}" type="slidenum">
              <a:t>7</a:t>
            </a:fld>
            <a:endParaRPr lang="en-GB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GB" dirty="0" smtClean="0"/>
              <a:t>Other instruments:</a:t>
            </a:r>
            <a:r>
              <a:rPr lang="en-GB" baseline="0" dirty="0" smtClean="0"/>
              <a:t> EPT, Van </a:t>
            </a:r>
            <a:r>
              <a:rPr lang="en-GB" baseline="0" smtClean="0"/>
              <a:t>Allen Probes (RBSP), SAMPLEX, POES</a:t>
            </a:r>
          </a:p>
        </p:txBody>
      </p:sp>
    </p:spTree>
    <p:extLst>
      <p:ext uri="{BB962C8B-B14F-4D97-AF65-F5344CB8AC3E}">
        <p14:creationId xmlns:p14="http://schemas.microsoft.com/office/powerpoint/2010/main" val="598532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7578-A0C0-43CC-9341-506E47476AAD}" type="datetimeFigureOut">
              <a:rPr lang="en-GB" smtClean="0"/>
              <a:t>19/07/2018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FA0A-76FD-4D54-9808-47B896543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90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7578-A0C0-43CC-9341-506E47476AAD}" type="datetimeFigureOut">
              <a:rPr lang="en-GB" smtClean="0"/>
              <a:t>19/07/2018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FA0A-76FD-4D54-9808-47B896543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68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7578-A0C0-43CC-9341-506E47476AAD}" type="datetimeFigureOut">
              <a:rPr lang="en-GB" smtClean="0"/>
              <a:t>19/07/2018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FA0A-76FD-4D54-9808-47B896543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79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7578-A0C0-43CC-9341-506E47476AAD}" type="datetimeFigureOut">
              <a:rPr lang="en-GB" smtClean="0"/>
              <a:t>19/07/2018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FA0A-76FD-4D54-9808-47B896543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28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7578-A0C0-43CC-9341-506E47476AAD}" type="datetimeFigureOut">
              <a:rPr lang="en-GB" smtClean="0"/>
              <a:t>19/07/2018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FA0A-76FD-4D54-9808-47B896543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2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7578-A0C0-43CC-9341-506E47476AAD}" type="datetimeFigureOut">
              <a:rPr lang="en-GB" smtClean="0"/>
              <a:t>19/07/2018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FA0A-76FD-4D54-9808-47B896543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80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7578-A0C0-43CC-9341-506E47476AAD}" type="datetimeFigureOut">
              <a:rPr lang="en-GB" smtClean="0"/>
              <a:t>19/07/2018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FA0A-76FD-4D54-9808-47B896543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16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7578-A0C0-43CC-9341-506E47476AAD}" type="datetimeFigureOut">
              <a:rPr lang="en-GB" smtClean="0"/>
              <a:t>19/07/2018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FA0A-76FD-4D54-9808-47B896543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051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7578-A0C0-43CC-9341-506E47476AAD}" type="datetimeFigureOut">
              <a:rPr lang="en-GB" smtClean="0"/>
              <a:t>19/07/2018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FA0A-76FD-4D54-9808-47B896543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647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7578-A0C0-43CC-9341-506E47476AAD}" type="datetimeFigureOut">
              <a:rPr lang="en-GB" smtClean="0"/>
              <a:t>19/07/2018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FA0A-76FD-4D54-9808-47B896543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309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7578-A0C0-43CC-9341-506E47476AAD}" type="datetimeFigureOut">
              <a:rPr lang="en-GB" smtClean="0"/>
              <a:t>19/07/2018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FA0A-76FD-4D54-9808-47B896543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00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87578-A0C0-43CC-9341-506E47476AAD}" type="datetimeFigureOut">
              <a:rPr lang="en-GB" smtClean="0"/>
              <a:t>19/07/2018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0FA0A-76FD-4D54-9808-47B896543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91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algn="ctr"/>
            <a:r>
              <a:rPr lang="en-GB" dirty="0" smtClean="0"/>
              <a:t>LYRA/EPT </a:t>
            </a:r>
            <a:r>
              <a:rPr lang="en-GB" dirty="0"/>
              <a:t>Perturbations Project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/>
          <a:p>
            <a:pPr marL="0" lvl="0" indent="0" algn="ctr">
              <a:buNone/>
            </a:pPr>
            <a:r>
              <a:rPr lang="en-GB" dirty="0"/>
              <a:t>Thanassis </a:t>
            </a:r>
            <a:r>
              <a:rPr lang="en-GB" dirty="0" err="1"/>
              <a:t>Katsiyannis</a:t>
            </a:r>
            <a:endParaRPr lang="en-GB" dirty="0"/>
          </a:p>
          <a:p>
            <a:pPr marL="0" lvl="0" indent="0" algn="ctr">
              <a:buNone/>
            </a:pPr>
            <a:r>
              <a:rPr lang="en-GB" dirty="0"/>
              <a:t>Marie </a:t>
            </a:r>
            <a:r>
              <a:rPr lang="en-GB" dirty="0" smtClean="0"/>
              <a:t>Dominique</a:t>
            </a:r>
          </a:p>
          <a:p>
            <a:pPr marL="0" lvl="0" indent="0" algn="ctr">
              <a:buNone/>
            </a:pPr>
            <a:r>
              <a:rPr lang="en-GB" dirty="0" smtClean="0"/>
              <a:t>et </a:t>
            </a:r>
            <a:r>
              <a:rPr lang="en-GB" dirty="0" smtClean="0"/>
              <a:t>al.</a:t>
            </a:r>
          </a:p>
          <a:p>
            <a:pPr marL="0" lv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55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Detection Algorithm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307" y="1825625"/>
            <a:ext cx="5905386" cy="4351338"/>
          </a:xfrm>
        </p:spPr>
      </p:pic>
    </p:spTree>
    <p:extLst>
      <p:ext uri="{BB962C8B-B14F-4D97-AF65-F5344CB8AC3E}">
        <p14:creationId xmlns:p14="http://schemas.microsoft.com/office/powerpoint/2010/main" val="65843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Likelihood of detection VS Geomagnetic disturbance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5281"/>
            <a:ext cx="5600700" cy="40005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135281"/>
            <a:ext cx="5600700" cy="4000500"/>
          </a:xfrm>
        </p:spPr>
      </p:pic>
    </p:spTree>
    <p:extLst>
      <p:ext uri="{BB962C8B-B14F-4D97-AF65-F5344CB8AC3E}">
        <p14:creationId xmlns:p14="http://schemas.microsoft.com/office/powerpoint/2010/main" val="85387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McIlwain</a:t>
            </a:r>
            <a:r>
              <a:rPr lang="en-GB" dirty="0" smtClean="0"/>
              <a:t> L-Shells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60215"/>
            <a:ext cx="5181600" cy="208215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23896"/>
            <a:ext cx="5181600" cy="2954796"/>
          </a:xfrm>
        </p:spPr>
      </p:pic>
    </p:spTree>
    <p:extLst>
      <p:ext uri="{BB962C8B-B14F-4D97-AF65-F5344CB8AC3E}">
        <p14:creationId xmlns:p14="http://schemas.microsoft.com/office/powerpoint/2010/main" val="8491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Detection Maps for LYRA and EPT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5" t="17599" r="6601" b="24433"/>
          <a:stretch/>
        </p:blipFill>
        <p:spPr>
          <a:xfrm>
            <a:off x="838201" y="2211572"/>
            <a:ext cx="5326941" cy="3002810"/>
          </a:xfrm>
        </p:spPr>
      </p:pic>
      <p:pic>
        <p:nvPicPr>
          <p:cNvPr id="7" name="Picture 4" descr="C:\Users\viviane\AppData\Local\Temp\E_ch6_092015-1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55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Differences between LYRA and EPT detections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8654"/>
            <a:ext cx="5181600" cy="414528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28654"/>
            <a:ext cx="5181600" cy="4145280"/>
          </a:xfrm>
        </p:spPr>
      </p:pic>
    </p:spTree>
    <p:extLst>
      <p:ext uri="{BB962C8B-B14F-4D97-AF65-F5344CB8AC3E}">
        <p14:creationId xmlns:p14="http://schemas.microsoft.com/office/powerpoint/2010/main" val="89929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algn="ctr"/>
            <a:r>
              <a:rPr lang="en-GB" dirty="0" smtClean="0"/>
              <a:t>LYRA as in-situ electron detector</a:t>
            </a:r>
            <a:endParaRPr lang="en-GB" dirty="0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838200" y="1554480"/>
            <a:ext cx="10515600" cy="4622483"/>
          </a:xfrm>
        </p:spPr>
        <p:txBody>
          <a:bodyPr anchor="ctr"/>
          <a:lstStyle/>
          <a:p>
            <a:pPr algn="ctr"/>
            <a:r>
              <a:rPr lang="en-US" dirty="0" smtClean="0"/>
              <a:t>Although not designed as such, LYRA is clearly capable of detecting highly relativistic electrons in situ</a:t>
            </a:r>
          </a:p>
          <a:p>
            <a:pPr algn="ctr"/>
            <a:r>
              <a:rPr lang="en-GB" dirty="0" smtClean="0"/>
              <a:t>Whereas the electrons of the same </a:t>
            </a:r>
            <a:r>
              <a:rPr lang="en-GB" dirty="0" smtClean="0"/>
              <a:t>energies can be detected by other instruments, LYRA has the highest cadence</a:t>
            </a:r>
          </a:p>
          <a:p>
            <a:pPr algn="ctr"/>
            <a:r>
              <a:rPr lang="en-GB" dirty="0" smtClean="0"/>
              <a:t>Even if LYRA had no advantage on the observation of electrons, being able to detect in situ particles in an additional orbit is very useful</a:t>
            </a:r>
          </a:p>
          <a:p>
            <a:pPr algn="ctr"/>
            <a:r>
              <a:rPr lang="en-GB" dirty="0" smtClean="0"/>
              <a:t> Radiometers with thin metal filters will never replace dedicated in-situ instruments, but they are a cost effective way to complement them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46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PROBA-2 orbit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err="1" smtClean="0"/>
              <a:t>Heliosynchronous</a:t>
            </a:r>
            <a:endParaRPr lang="en-GB" dirty="0" smtClean="0"/>
          </a:p>
          <a:p>
            <a:r>
              <a:rPr lang="en-GB" dirty="0" smtClean="0"/>
              <a:t>Polar</a:t>
            </a:r>
          </a:p>
          <a:p>
            <a:r>
              <a:rPr lang="en-GB" dirty="0" smtClean="0"/>
              <a:t>Dawn-Dusk</a:t>
            </a:r>
          </a:p>
          <a:p>
            <a:r>
              <a:rPr lang="en-GB" dirty="0" smtClean="0"/>
              <a:t>750 km altitude</a:t>
            </a:r>
          </a:p>
          <a:p>
            <a:r>
              <a:rPr lang="en-GB" dirty="0" smtClean="0"/>
              <a:t>100 </a:t>
            </a:r>
            <a:r>
              <a:rPr lang="en-GB" smtClean="0"/>
              <a:t>min duration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208" y="1825625"/>
            <a:ext cx="3331583" cy="4351338"/>
          </a:xfrm>
        </p:spPr>
      </p:pic>
    </p:spTree>
    <p:extLst>
      <p:ext uri="{BB962C8B-B14F-4D97-AF65-F5344CB8AC3E}">
        <p14:creationId xmlns:p14="http://schemas.microsoft.com/office/powerpoint/2010/main" val="934486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LYRA instrument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42" y="1825625"/>
            <a:ext cx="3462828" cy="2462997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983" y="1914064"/>
            <a:ext cx="4572235" cy="2286117"/>
          </a:xfr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057400" y="4688117"/>
          <a:ext cx="8077200" cy="1996440"/>
        </p:xfrm>
        <a:graphic>
          <a:graphicData uri="http://schemas.openxmlformats.org/drawingml/2006/table">
            <a:tbl>
              <a:tblPr/>
              <a:tblGrid>
                <a:gridCol w="944563"/>
                <a:gridCol w="1890712"/>
                <a:gridCol w="1844675"/>
                <a:gridCol w="1765300"/>
                <a:gridCol w="1631950"/>
              </a:tblGrid>
              <a:tr h="381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Zr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</a:tr>
              <a:tr h="609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120-123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190-222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17-80 nm + &lt;5nm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6-20 nm + &lt;2nm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Unit1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A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MSM - diamond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PIN- diamond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MSM- diamond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P-N Silicon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Unit2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A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MSM- diamond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PIN- diamond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MSM- diamond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MSM- diamond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Unit3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A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P-N Silicon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PIN- diamond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P-N Silicon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B3B3CD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P-N Silicon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482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199</Words>
  <Application>Microsoft Office PowerPoint</Application>
  <PresentationFormat>Widescreen</PresentationFormat>
  <Paragraphs>47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ＭＳ Ｐゴシック</vt:lpstr>
      <vt:lpstr>Arial</vt:lpstr>
      <vt:lpstr>Calibri</vt:lpstr>
      <vt:lpstr>Calibri Light</vt:lpstr>
      <vt:lpstr>Office Theme</vt:lpstr>
      <vt:lpstr>LYRA/EPT Perturbations Project</vt:lpstr>
      <vt:lpstr>Detection Algorithm</vt:lpstr>
      <vt:lpstr>Likelihood of detection VS Geomagnetic disturbance</vt:lpstr>
      <vt:lpstr>McIlwain L-Shells</vt:lpstr>
      <vt:lpstr>Detection Maps for LYRA and EPT</vt:lpstr>
      <vt:lpstr>Differences between LYRA and EPT detections</vt:lpstr>
      <vt:lpstr>LYRA as in-situ electron detector</vt:lpstr>
      <vt:lpstr>The PROBA-2 orbit</vt:lpstr>
      <vt:lpstr>The LYRA instrument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LYRA Perturbations Project</dc:title>
  <dc:creator>thanassis</dc:creator>
  <cp:lastModifiedBy>thanassis</cp:lastModifiedBy>
  <cp:revision>35</cp:revision>
  <dcterms:created xsi:type="dcterms:W3CDTF">2016-05-25T21:14:58Z</dcterms:created>
  <dcterms:modified xsi:type="dcterms:W3CDTF">2018-07-19T17:59:59Z</dcterms:modified>
</cp:coreProperties>
</file>