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8" r:id="rId3"/>
    <p:sldId id="258" r:id="rId4"/>
    <p:sldId id="262" r:id="rId5"/>
    <p:sldId id="259" r:id="rId6"/>
    <p:sldId id="260" r:id="rId7"/>
    <p:sldId id="263" r:id="rId8"/>
    <p:sldId id="264" r:id="rId9"/>
    <p:sldId id="266" r:id="rId10"/>
    <p:sldId id="267" r:id="rId11"/>
    <p:sldId id="271" r:id="rId12"/>
    <p:sldId id="272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82774"/>
  </p:normalViewPr>
  <p:slideViewPr>
    <p:cSldViewPr snapToGrid="0" snapToObjects="1">
      <p:cViewPr varScale="1">
        <p:scale>
          <a:sx n="93" d="100"/>
          <a:sy n="93" d="100"/>
        </p:scale>
        <p:origin x="2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F18C6-B8D8-6B43-98ED-C459903EEA09}" type="datetimeFigureOut">
              <a:rPr lang="en-US" smtClean="0"/>
              <a:t>3/30/17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A7D9B-C445-2547-9E55-9582C3460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50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talk will be about the SOLARNET</a:t>
            </a:r>
            <a:r>
              <a:rPr lang="en-US" baseline="0" dirty="0" smtClean="0"/>
              <a:t> Solar Virtual Observatory prototype developed in the SOLARNET project at ROB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7D9B-C445-2547-9E55-9582C3460F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10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design of the SVO.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data will be hosted on the servers of the data providers. We collect the metadata into a central searchable database. </a:t>
            </a:r>
          </a:p>
          <a:p>
            <a:r>
              <a:rPr lang="en-US" baseline="0" dirty="0" smtClean="0"/>
              <a:t>To interface with the database we use the widely used RESTful API so that it’s easy to develop new tools that interface with the API</a:t>
            </a:r>
          </a:p>
          <a:p>
            <a:r>
              <a:rPr lang="en-US" baseline="0" dirty="0" smtClean="0"/>
              <a:t>The SVO is made up out of a web App aimed at user friendliness and an IDL and Python API to make more complex searches and to be used in programs and scripts.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7D9B-C445-2547-9E55-9582C3460F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82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show user manual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7D9B-C445-2547-9E55-9582C3460F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15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search across data sets</a:t>
            </a:r>
            <a:r>
              <a:rPr lang="en-US" baseline="0" dirty="0" smtClean="0"/>
              <a:t> the user will become more aware of what is out there.</a:t>
            </a:r>
          </a:p>
          <a:p>
            <a:r>
              <a:rPr lang="en-US" baseline="0" dirty="0" smtClean="0"/>
              <a:t>Tags give the possibility to mark data in a way that is difficult with meta data and by cross referencing event catalogues.</a:t>
            </a:r>
          </a:p>
          <a:p>
            <a:r>
              <a:rPr lang="en-US" baseline="0" dirty="0" smtClean="0"/>
              <a:t>Quick-look is included if the providers provides something</a:t>
            </a:r>
            <a:endParaRPr lang="en-US" dirty="0" smtClean="0"/>
          </a:p>
          <a:p>
            <a:r>
              <a:rPr lang="en-US" dirty="0" smtClean="0"/>
              <a:t>I’ll show the functionality of the SVO with</a:t>
            </a:r>
            <a:r>
              <a:rPr lang="en-US" baseline="0" dirty="0" smtClean="0"/>
              <a:t> examples from the web app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7D9B-C445-2547-9E55-9582C3460F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24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we show the</a:t>
            </a:r>
            <a:r>
              <a:rPr lang="en-US" baseline="0" dirty="0" smtClean="0"/>
              <a:t> possibilities of searching across datasets.</a:t>
            </a:r>
          </a:p>
          <a:p>
            <a:r>
              <a:rPr lang="en-US" baseline="0" dirty="0" smtClean="0"/>
              <a:t>Selection is possible by telescope (ground based or satellite ) certain characteristics of the data</a:t>
            </a:r>
          </a:p>
          <a:p>
            <a:r>
              <a:rPr lang="en-US" baseline="0" dirty="0" smtClean="0"/>
              <a:t>Tags like a Venus transit or the Halloween event</a:t>
            </a:r>
          </a:p>
          <a:p>
            <a:r>
              <a:rPr lang="en-US" dirty="0" smtClean="0"/>
              <a:t>And date and wavelength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7D9B-C445-2547-9E55-9582C3460F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63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want to be a data center</a:t>
            </a:r>
            <a:r>
              <a:rPr lang="en-US" baseline="0" dirty="0" smtClean="0"/>
              <a:t> but focused on full disk.</a:t>
            </a:r>
          </a:p>
          <a:p>
            <a:r>
              <a:rPr lang="en-US" baseline="0" dirty="0" smtClean="0"/>
              <a:t>We can make EST a provider </a:t>
            </a:r>
          </a:p>
          <a:p>
            <a:r>
              <a:rPr lang="en-US" baseline="0" dirty="0" smtClean="0"/>
              <a:t>Make a distinction between meta data archive and data center for small data datasets.</a:t>
            </a:r>
          </a:p>
          <a:p>
            <a:r>
              <a:rPr lang="en-US" baseline="0" dirty="0" smtClean="0"/>
              <a:t>This is useful for PROBA3 and Solar Orbiter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7D9B-C445-2547-9E55-9582C3460F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69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Sure: Run until</a:t>
            </a:r>
            <a:r>
              <a:rPr lang="en-US" baseline="0" dirty="0" smtClean="0"/>
              <a:t> the end of the year</a:t>
            </a:r>
          </a:p>
          <a:p>
            <a:r>
              <a:rPr lang="en-US" baseline="0" dirty="0" smtClean="0"/>
              <a:t>Probable: Continue on our own for our own priorities for Solar orbiter and space weather applications (full disk, long term)</a:t>
            </a:r>
          </a:p>
          <a:p>
            <a:r>
              <a:rPr lang="en-US" baseline="0" dirty="0" smtClean="0"/>
              <a:t>Optional: if they wont a service like a data center they should fund it.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Medium VMWare instance (2 vCPU / 4 GB RAM / 25 Gb HD, mainly for a dedicated operational service): 600€/VM Instance/year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Large VMWare instance (8 vCPU / 32 GB RAM / 50 Gb HD, mainly for data reduction,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visualisation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GUI scientific software, etc...): 1400€/VM Instance/year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A7D9B-C445-2547-9E55-9582C3460F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02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B43BA-64FF-B34A-AB24-129DA6FDA87F}" type="datetime1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8783-452E-AF4E-BC8F-BD7E50B0DD30}" type="datetime1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3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E8042-C02D-F94C-AA1B-433D5E252441}" type="datetime1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5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09819-1C86-3B43-B93E-FA1EDD5E92B6}" type="datetime1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74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871C0-E8CB-954B-8C6F-313A94521EDB}" type="datetime1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5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2887-75C4-0541-BF14-12C62543674D}" type="datetime1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08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AD0CA-F2A0-0C42-BEEE-7FF732C94B13}" type="datetime1">
              <a:rPr lang="en-US" smtClean="0"/>
              <a:t>3/30/17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1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B612A-5D31-554D-B896-FA9EFAB56806}" type="datetime1">
              <a:rPr lang="en-US" smtClean="0"/>
              <a:t>3/30/17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51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A639-E5A1-DD44-BA6C-4D8B3202F190}" type="datetime1">
              <a:rPr lang="en-US" smtClean="0"/>
              <a:t>3/30/17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57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D437-971D-C449-BCE9-BE3A9CB49743}" type="datetime1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27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D8F34-A0F7-9B4E-B0A8-B4F9AFB02F06}" type="datetime1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6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02AD2-34F3-2F4C-99E9-245EB001CE9F}" type="datetime1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3714D-162B-FC47-9349-33951053F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0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5876" y="2137559"/>
            <a:ext cx="9144000" cy="1835542"/>
          </a:xfrm>
        </p:spPr>
        <p:txBody>
          <a:bodyPr/>
          <a:lstStyle/>
          <a:p>
            <a:r>
              <a:rPr lang="en-US" dirty="0" smtClean="0"/>
              <a:t>The SOLARNET Solar Virtual Observatory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54" y="4793654"/>
            <a:ext cx="8625443" cy="13033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Presenter: R. </a:t>
            </a:r>
            <a:r>
              <a:rPr lang="en-US" dirty="0" err="1" smtClean="0"/>
              <a:t>Vansintjan</a:t>
            </a:r>
            <a:endParaRPr lang="en-US" dirty="0" smtClean="0"/>
          </a:p>
          <a:p>
            <a:r>
              <a:rPr lang="en-US" dirty="0" smtClean="0"/>
              <a:t>Authors: B. </a:t>
            </a:r>
            <a:r>
              <a:rPr lang="en-US" dirty="0" err="1" smtClean="0"/>
              <a:t>Mampaey</a:t>
            </a:r>
            <a:r>
              <a:rPr lang="en-US" dirty="0" smtClean="0"/>
              <a:t>, V. </a:t>
            </a:r>
            <a:r>
              <a:rPr lang="en-US" dirty="0" err="1" smtClean="0"/>
              <a:t>Delouille</a:t>
            </a:r>
            <a:r>
              <a:rPr lang="en-US" dirty="0" smtClean="0"/>
              <a:t>, D. </a:t>
            </a:r>
            <a:r>
              <a:rPr lang="en-US" dirty="0" err="1" smtClean="0"/>
              <a:t>Berghmans</a:t>
            </a:r>
            <a:endParaRPr lang="en-US" dirty="0" smtClean="0"/>
          </a:p>
          <a:p>
            <a:r>
              <a:rPr lang="en-US" dirty="0" smtClean="0"/>
              <a:t>From the Royal Observatory of Belgium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201709"/>
            <a:ext cx="4335359" cy="1083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489" y="201709"/>
            <a:ext cx="7500381" cy="111529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0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8459"/>
          </a:xfrm>
        </p:spPr>
        <p:txBody>
          <a:bodyPr/>
          <a:lstStyle/>
          <a:p>
            <a:r>
              <a:rPr lang="en-US" dirty="0"/>
              <a:t>Data selection download</a:t>
            </a:r>
          </a:p>
        </p:txBody>
      </p:sp>
      <p:pic>
        <p:nvPicPr>
          <p:cNvPr id="4" name="Mov_5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243584"/>
            <a:ext cx="10365416" cy="524102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3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Maintaining the SVO beyond SOLARNET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7094"/>
          </a:xfrm>
        </p:spPr>
        <p:txBody>
          <a:bodyPr>
            <a:normAutofit/>
          </a:bodyPr>
          <a:lstStyle/>
          <a:p>
            <a:r>
              <a:rPr lang="en-US" u="sng" dirty="0" smtClean="0"/>
              <a:t>Certainly</a:t>
            </a:r>
            <a:r>
              <a:rPr lang="en-US" dirty="0" smtClean="0"/>
              <a:t>: We will maintain the current demo SVO until the end of 2017. </a:t>
            </a:r>
          </a:p>
          <a:p>
            <a:r>
              <a:rPr lang="en-US" u="sng" dirty="0" smtClean="0"/>
              <a:t>Most probably</a:t>
            </a:r>
            <a:r>
              <a:rPr lang="en-US" dirty="0" smtClean="0"/>
              <a:t>: We will continue using and expanding the SVO software in line with our internal goals:</a:t>
            </a:r>
          </a:p>
          <a:p>
            <a:pPr lvl="1"/>
            <a:r>
              <a:rPr lang="en-US" dirty="0" smtClean="0"/>
              <a:t>To serve all current ROB/SIDC data from a central point. (USET, SWAP, </a:t>
            </a:r>
            <a:r>
              <a:rPr lang="en-US" dirty="0" err="1" smtClean="0"/>
              <a:t>Humain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…)</a:t>
            </a:r>
          </a:p>
          <a:p>
            <a:pPr lvl="1"/>
            <a:r>
              <a:rPr lang="en-US" dirty="0" smtClean="0"/>
              <a:t>To include our new instruments: Solar Orbiter/EUI and PROBA3/ASPIICS</a:t>
            </a:r>
          </a:p>
          <a:p>
            <a:pPr lvl="1"/>
            <a:r>
              <a:rPr lang="en-US" dirty="0" smtClean="0"/>
              <a:t>To focus on space weather applications: coverage more important than resolution, preference for long-term monitoring and full disk. </a:t>
            </a:r>
          </a:p>
          <a:p>
            <a:r>
              <a:rPr lang="en-US" dirty="0"/>
              <a:t>We would be happy to participate in follow-ons of SOLARNET' (we are not part of </a:t>
            </a:r>
            <a:r>
              <a:rPr lang="en-US"/>
              <a:t>PRE-EST </a:t>
            </a:r>
            <a:r>
              <a:rPr lang="en-US" smtClean="0"/>
              <a:t>consortium).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0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SOLARNET/SVO follow 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0145"/>
            <a:ext cx="10515600" cy="466681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We would be happy to provide SVO service in SOLARNET2, but this requires discussion on availability of resources.</a:t>
            </a:r>
          </a:p>
          <a:p>
            <a:r>
              <a:rPr lang="en-US" dirty="0" smtClean="0"/>
              <a:t>Our motivation: High resolution ground based and high resolution from Solar Orbiter should be used together.</a:t>
            </a:r>
          </a:p>
          <a:p>
            <a:r>
              <a:rPr lang="en-US" dirty="0" smtClean="0"/>
              <a:t>Current prototype is not a production tool for massive amounts of data and large user communities. Significant developments is still needed</a:t>
            </a:r>
          </a:p>
          <a:p>
            <a:r>
              <a:rPr lang="en-US" dirty="0" smtClean="0"/>
              <a:t>There is a difference in infrastructure cost between hosting a meta-data archive only and being </a:t>
            </a:r>
            <a:r>
              <a:rPr lang="en-US" smtClean="0"/>
              <a:t>a data </a:t>
            </a:r>
            <a:r>
              <a:rPr lang="en-US" dirty="0" smtClean="0"/>
              <a:t>provider. </a:t>
            </a:r>
          </a:p>
          <a:p>
            <a:pPr lvl="1"/>
            <a:r>
              <a:rPr lang="en-US" dirty="0" smtClean="0"/>
              <a:t>Future development of the SVOs back-end is needed to do either.</a:t>
            </a:r>
          </a:p>
          <a:p>
            <a:pPr lvl="1"/>
            <a:r>
              <a:rPr lang="en-US" dirty="0" smtClean="0"/>
              <a:t>We need to look at similar projects to make a clear cost estimate.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0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7962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Thank you!</a:t>
            </a:r>
            <a:br>
              <a:rPr lang="en-US" dirty="0" smtClean="0"/>
            </a:br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5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1: I’ll give an overview of the SVO and its web interface</a:t>
            </a:r>
          </a:p>
          <a:p>
            <a:pPr lvl="1"/>
            <a:r>
              <a:rPr lang="en-US" dirty="0" smtClean="0"/>
              <a:t>The SVO allows for searches across datasets, searches on solar events, </a:t>
            </a:r>
            <a:r>
              <a:rPr lang="en-US" dirty="0" err="1" smtClean="0"/>
              <a:t>etc</a:t>
            </a:r>
            <a:r>
              <a:rPr lang="en-US" dirty="0" smtClean="0"/>
              <a:t>…</a:t>
            </a:r>
          </a:p>
          <a:p>
            <a:pPr lvl="1"/>
            <a:r>
              <a:rPr lang="en-US" dirty="0" smtClean="0"/>
              <a:t>The SVO is designed to increase awareness for different datasets.</a:t>
            </a:r>
          </a:p>
          <a:p>
            <a:pPr lvl="2"/>
            <a:r>
              <a:rPr lang="en-US" dirty="0" smtClean="0"/>
              <a:t>We feel there is a need for this because of the campaign like nature of ground based observations.</a:t>
            </a:r>
          </a:p>
          <a:p>
            <a:r>
              <a:rPr lang="en-US" dirty="0" smtClean="0"/>
              <a:t>Part 2: The position of ROB in regards to the SOLARNET SVO</a:t>
            </a:r>
          </a:p>
          <a:p>
            <a:pPr lvl="1"/>
            <a:r>
              <a:rPr lang="en-US" dirty="0" smtClean="0"/>
              <a:t>ROB isn’t involved in PRE-EST and any future meeting with SOLARNET partners. </a:t>
            </a:r>
          </a:p>
          <a:p>
            <a:pPr lvl="1"/>
            <a:r>
              <a:rPr lang="en-US" dirty="0"/>
              <a:t>We would like to take part in follow-ons of SOLARNET.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8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/>
          <a:lstStyle/>
          <a:p>
            <a:pPr algn="ctr"/>
            <a:r>
              <a:rPr lang="en-US" dirty="0" smtClean="0"/>
              <a:t>Design of the SVO</a:t>
            </a:r>
            <a:endParaRPr lang="en-US" dirty="0"/>
          </a:p>
        </p:txBody>
      </p:sp>
      <p:pic>
        <p:nvPicPr>
          <p:cNvPr id="2050" name="Picture 2" descr="DA concept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625" y="1280160"/>
            <a:ext cx="5402749" cy="491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1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889"/>
            <a:ext cx="10515600" cy="923348"/>
          </a:xfrm>
        </p:spPr>
        <p:txBody>
          <a:bodyPr/>
          <a:lstStyle/>
          <a:p>
            <a:pPr algn="ctr"/>
            <a:r>
              <a:rPr lang="en-US" dirty="0" smtClean="0"/>
              <a:t>The website: </a:t>
            </a:r>
            <a:r>
              <a:rPr lang="en-US" dirty="0" err="1" smtClean="0"/>
              <a:t>solarnet.oma.be</a:t>
            </a:r>
            <a:endParaRPr lang="en-US" dirty="0"/>
          </a:p>
        </p:txBody>
      </p:sp>
      <p:sp>
        <p:nvSpPr>
          <p:cNvPr id="8" name="Frame 7"/>
          <p:cNvSpPr/>
          <p:nvPr/>
        </p:nvSpPr>
        <p:spPr>
          <a:xfrm>
            <a:off x="4142509" y="2556163"/>
            <a:ext cx="1953491" cy="346364"/>
          </a:xfrm>
          <a:prstGeom prst="frame">
            <a:avLst>
              <a:gd name="adj1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6222773" y="2576945"/>
            <a:ext cx="1149927" cy="346364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r="17242" b="30009"/>
          <a:stretch/>
        </p:blipFill>
        <p:spPr>
          <a:xfrm>
            <a:off x="1785584" y="878491"/>
            <a:ext cx="8874378" cy="5868686"/>
          </a:xfrm>
        </p:spPr>
      </p:pic>
      <p:sp>
        <p:nvSpPr>
          <p:cNvPr id="7" name="Right Arrow 6"/>
          <p:cNvSpPr/>
          <p:nvPr/>
        </p:nvSpPr>
        <p:spPr>
          <a:xfrm rot="10800000">
            <a:off x="6733864" y="2718954"/>
            <a:ext cx="985755" cy="36714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5999017" y="1816442"/>
            <a:ext cx="223755" cy="457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3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SVO features overview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9418"/>
            <a:ext cx="10515600" cy="4597545"/>
          </a:xfrm>
        </p:spPr>
        <p:txBody>
          <a:bodyPr>
            <a:normAutofit/>
          </a:bodyPr>
          <a:lstStyle/>
          <a:p>
            <a:r>
              <a:rPr lang="en-US" dirty="0" smtClean="0"/>
              <a:t>Searches across different data sets (date, wavelength, tags)</a:t>
            </a:r>
          </a:p>
          <a:p>
            <a:r>
              <a:rPr lang="en-US" dirty="0" smtClean="0"/>
              <a:t>Dataset specific search interfaces</a:t>
            </a:r>
          </a:p>
          <a:p>
            <a:r>
              <a:rPr lang="en-US" dirty="0" smtClean="0"/>
              <a:t>Quick-look (thumbnail and meta-data)</a:t>
            </a:r>
          </a:p>
          <a:p>
            <a:pPr fontAlgn="base"/>
            <a:r>
              <a:rPr lang="en-US" dirty="0" smtClean="0"/>
              <a:t> </a:t>
            </a:r>
            <a:r>
              <a:rPr lang="en-US" dirty="0"/>
              <a:t>Search by solar events (event date and type)</a:t>
            </a:r>
          </a:p>
          <a:p>
            <a:pPr fontAlgn="base"/>
            <a:r>
              <a:rPr lang="en-US" dirty="0"/>
              <a:t>Co-observation searches (date of observation overlap</a:t>
            </a:r>
            <a:r>
              <a:rPr lang="en-US" dirty="0" smtClean="0"/>
              <a:t>)</a:t>
            </a:r>
          </a:p>
          <a:p>
            <a:pPr fontAlgn="base"/>
            <a:r>
              <a:rPr lang="en-US" dirty="0"/>
              <a:t>Data selection </a:t>
            </a:r>
            <a:r>
              <a:rPr lang="en-US" dirty="0" smtClean="0"/>
              <a:t>download (FTP </a:t>
            </a:r>
            <a:r>
              <a:rPr lang="en-US" dirty="0"/>
              <a:t>and </a:t>
            </a:r>
            <a:r>
              <a:rPr lang="en-US" dirty="0" smtClean="0"/>
              <a:t>ZIP)</a:t>
            </a:r>
            <a:endParaRPr lang="en-US" dirty="0"/>
          </a:p>
          <a:p>
            <a:pPr fontAlgn="base"/>
            <a:r>
              <a:rPr lang="en-US" dirty="0" smtClean="0"/>
              <a:t>US VSO as a data provider (</a:t>
            </a:r>
            <a:r>
              <a:rPr lang="en-US" dirty="0" err="1" smtClean="0"/>
              <a:t>ChroTel</a:t>
            </a:r>
            <a:r>
              <a:rPr lang="en-US" dirty="0" smtClean="0"/>
              <a:t>, XRT)</a:t>
            </a:r>
          </a:p>
          <a:p>
            <a:pPr fontAlgn="base"/>
            <a:r>
              <a:rPr lang="en-US" dirty="0" smtClean="0"/>
              <a:t>We serve data from GRIS, IBIS, ROSA and Themis.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3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9691"/>
          </a:xfrm>
        </p:spPr>
        <p:txBody>
          <a:bodyPr/>
          <a:lstStyle/>
          <a:p>
            <a:r>
              <a:rPr lang="en-US" dirty="0" smtClean="0"/>
              <a:t>Searching across datasets</a:t>
            </a:r>
            <a:endParaRPr lang="en-US" dirty="0"/>
          </a:p>
        </p:txBody>
      </p:sp>
      <p:pic>
        <p:nvPicPr>
          <p:cNvPr id="4" name="mov_SOL_pres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092" y="1194816"/>
            <a:ext cx="10973816" cy="5304939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06630"/>
            <a:ext cx="10515600" cy="841883"/>
          </a:xfrm>
        </p:spPr>
        <p:txBody>
          <a:bodyPr/>
          <a:lstStyle/>
          <a:p>
            <a:r>
              <a:rPr lang="en-US" dirty="0" smtClean="0"/>
              <a:t>Dataset specific searches and quick-look</a:t>
            </a:r>
            <a:endParaRPr lang="en-US" dirty="0"/>
          </a:p>
        </p:txBody>
      </p:sp>
      <p:pic>
        <p:nvPicPr>
          <p:cNvPr id="5" name="SVO_SOLDATA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221" y="1048513"/>
            <a:ext cx="11361555" cy="493221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7499"/>
          </a:xfrm>
        </p:spPr>
        <p:txBody>
          <a:bodyPr/>
          <a:lstStyle/>
          <a:p>
            <a:r>
              <a:rPr lang="en-US" dirty="0"/>
              <a:t>Co-observation searches</a:t>
            </a:r>
          </a:p>
        </p:txBody>
      </p:sp>
      <p:pic>
        <p:nvPicPr>
          <p:cNvPr id="4" name="movie3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529" y="1475232"/>
            <a:ext cx="11504941" cy="502310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6267"/>
          </a:xfrm>
        </p:spPr>
        <p:txBody>
          <a:bodyPr/>
          <a:lstStyle/>
          <a:p>
            <a:r>
              <a:rPr lang="en-US" dirty="0"/>
              <a:t>Search by solar events</a:t>
            </a:r>
          </a:p>
        </p:txBody>
      </p:sp>
      <p:pic>
        <p:nvPicPr>
          <p:cNvPr id="4" name="movie_4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583" y="1446848"/>
            <a:ext cx="11572833" cy="450229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3714D-162B-FC47-9349-33951053FE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2944</TotalTime>
  <Words>832</Words>
  <Application>Microsoft Macintosh PowerPoint</Application>
  <PresentationFormat>Widescreen</PresentationFormat>
  <Paragraphs>86</Paragraphs>
  <Slides>13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The SOLARNET Solar Virtual Observatory</vt:lpstr>
      <vt:lpstr>Introduction</vt:lpstr>
      <vt:lpstr>Design of the SVO</vt:lpstr>
      <vt:lpstr>The website: solarnet.oma.be</vt:lpstr>
      <vt:lpstr>SVO features overview </vt:lpstr>
      <vt:lpstr>Searching across datasets</vt:lpstr>
      <vt:lpstr>Dataset specific searches and quick-look</vt:lpstr>
      <vt:lpstr>Co-observation searches</vt:lpstr>
      <vt:lpstr>Search by solar events</vt:lpstr>
      <vt:lpstr>Data selection download</vt:lpstr>
      <vt:lpstr>Maintaining the SVO beyond SOLARNET</vt:lpstr>
      <vt:lpstr>SOLARNET/SVO follow on</vt:lpstr>
      <vt:lpstr>Thank you! Any questions?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SOLARNET Solar Virtual Observatory</dc:title>
  <dc:creator>Microsoft Office User</dc:creator>
  <cp:lastModifiedBy>Microsoft Office User</cp:lastModifiedBy>
  <cp:revision>83</cp:revision>
  <dcterms:created xsi:type="dcterms:W3CDTF">2017-01-13T12:12:19Z</dcterms:created>
  <dcterms:modified xsi:type="dcterms:W3CDTF">2017-03-30T15:08:01Z</dcterms:modified>
</cp:coreProperties>
</file>